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5" autoAdjust="0"/>
    <p:restoredTop sz="94660"/>
  </p:normalViewPr>
  <p:slideViewPr>
    <p:cSldViewPr>
      <p:cViewPr varScale="1">
        <p:scale>
          <a:sx n="61" d="100"/>
          <a:sy n="61" d="100"/>
        </p:scale>
        <p:origin x="-666"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681BEA-0751-404E-9BC1-B42D93AC17BD}" type="datetimeFigureOut">
              <a:rPr lang="en-US" smtClean="0"/>
              <a:pPr/>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681BEA-0751-404E-9BC1-B42D93AC17BD}" type="datetimeFigureOut">
              <a:rPr lang="en-US" smtClean="0"/>
              <a:pPr/>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681BEA-0751-404E-9BC1-B42D93AC17BD}" type="datetimeFigureOut">
              <a:rPr lang="en-US" smtClean="0"/>
              <a:pPr/>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681BEA-0751-404E-9BC1-B42D93AC17BD}" type="datetimeFigureOut">
              <a:rPr lang="en-US" smtClean="0"/>
              <a:pPr/>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681BEA-0751-404E-9BC1-B42D93AC17BD}" type="datetimeFigureOut">
              <a:rPr lang="en-US" smtClean="0"/>
              <a:pPr/>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681BEA-0751-404E-9BC1-B42D93AC17BD}" type="datetimeFigureOut">
              <a:rPr lang="en-US" smtClean="0"/>
              <a:pPr/>
              <a:t>5/30/2011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681BEA-0751-404E-9BC1-B42D93AC17BD}" type="datetimeFigureOut">
              <a:rPr lang="en-US" smtClean="0"/>
              <a:pPr/>
              <a:t>5/30/2011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681BEA-0751-404E-9BC1-B42D93AC17BD}" type="datetimeFigureOut">
              <a:rPr lang="en-US" smtClean="0"/>
              <a:pPr/>
              <a:t>5/30/2011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681BEA-0751-404E-9BC1-B42D93AC17BD}" type="datetimeFigureOut">
              <a:rPr lang="en-US" smtClean="0"/>
              <a:pPr/>
              <a:t>5/30/2011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681BEA-0751-404E-9BC1-B42D93AC17BD}" type="datetimeFigureOut">
              <a:rPr lang="en-US" smtClean="0"/>
              <a:pPr/>
              <a:t>5/30/2011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681BEA-0751-404E-9BC1-B42D93AC17BD}" type="datetimeFigureOut">
              <a:rPr lang="en-US" smtClean="0"/>
              <a:pPr/>
              <a:t>5/30/2011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197F48-BC0A-4572-922A-C9BD683B8E3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681BEA-0751-404E-9BC1-B42D93AC17BD}" type="datetimeFigureOut">
              <a:rPr lang="en-US" smtClean="0"/>
              <a:pPr/>
              <a:t>5/30/2011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197F48-BC0A-4572-922A-C9BD683B8E3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ro-RO" sz="6600" dirty="0" smtClean="0">
                <a:solidFill>
                  <a:schemeClr val="bg1"/>
                </a:solidFill>
                <a:latin typeface="Georgia" pitchFamily="18" charset="0"/>
              </a:rPr>
              <a:t>Pădurile Române</a:t>
            </a:r>
            <a:endParaRPr lang="en-US" sz="6600" dirty="0">
              <a:solidFill>
                <a:schemeClr val="bg1"/>
              </a:solidFill>
              <a:latin typeface="Georgia" pitchFamily="18" charset="0"/>
            </a:endParaRPr>
          </a:p>
        </p:txBody>
      </p:sp>
      <p:sp>
        <p:nvSpPr>
          <p:cNvPr id="3" name="Subtitle 2"/>
          <p:cNvSpPr>
            <a:spLocks noGrp="1"/>
          </p:cNvSpPr>
          <p:nvPr>
            <p:ph type="subTitle" idx="1"/>
          </p:nvPr>
        </p:nvSpPr>
        <p:spPr/>
        <p:txBody>
          <a:bodyPr>
            <a:normAutofit/>
          </a:bodyPr>
          <a:lstStyle/>
          <a:p>
            <a:r>
              <a:rPr lang="ro-RO" sz="4000" dirty="0" smtClean="0">
                <a:solidFill>
                  <a:schemeClr val="bg1"/>
                </a:solidFill>
                <a:latin typeface="Georgia" pitchFamily="18" charset="0"/>
              </a:rPr>
              <a:t>Beni Bărbuţă</a:t>
            </a:r>
            <a:endParaRPr lang="en-US" sz="4000" dirty="0">
              <a:solidFill>
                <a:schemeClr val="bg1"/>
              </a:solidFill>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Autofit/>
          </a:bodyPr>
          <a:lstStyle/>
          <a:p>
            <a:r>
              <a:rPr lang="en-US" sz="3200" dirty="0"/>
              <a:t>Aproape toate raurile mari ale Romaniei se varsa in Dunare care reprezinta cel mai mare rau al tarii si unul dintre cele mai mari din Europa. El formeaza granita naturala cu Serbia, Bulgaria si Ucraina. Este o importanta cale navala pentru navigatie locala si internationala. In 1972, in stramtoarea Portile de Fier, acolo unde Dunarea a sapat un canion ingust in Muntii Carpati pentru a-si croi drum spre Marea Neagra, a fost construita o puternica centrala hidroelectrica.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4000" b="-4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a:bodyPr>
          <a:lstStyle/>
          <a:p>
            <a:r>
              <a:rPr lang="en-US" dirty="0"/>
              <a:t/>
            </a:r>
            <a:br>
              <a:rPr lang="en-US" dirty="0"/>
            </a:br>
            <a:r>
              <a:rPr lang="en-US" dirty="0"/>
              <a:t>Diversitatea considerabila a florei si faunei Romaniei deriva din complexitatea reliefului. Se pot distinge urmatoarele 3 zone de vegetatie: alpina, forestiera si de stepa.</a:t>
            </a:r>
            <a:br>
              <a:rPr lang="en-US" dirty="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64162"/>
          </a:xfrm>
        </p:spPr>
        <p:txBody>
          <a:bodyPr>
            <a:normAutofit fontScale="90000"/>
          </a:bodyPr>
          <a:lstStyle/>
          <a:p>
            <a:r>
              <a:rPr lang="en-US" sz="4900" dirty="0">
                <a:solidFill>
                  <a:schemeClr val="bg1"/>
                </a:solidFill>
              </a:rPr>
              <a:t>Zona alpina incepe la aproximativ 1500 m in altitudine si consista in paduri de pini, tufisuri mici si tufe imprastiate in poieni si pajisti muntoase. Fauna este reprezentata aici de vulturul barbos si capra neagra.</a:t>
            </a:r>
            <a:r>
              <a:rPr lang="en-US" dirty="0"/>
              <a:t/>
            </a:r>
            <a:br>
              <a:rPr lang="en-US" dirty="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Autofit/>
          </a:bodyPr>
          <a:lstStyle/>
          <a:p>
            <a:r>
              <a:rPr lang="en-US" sz="3600" dirty="0">
                <a:solidFill>
                  <a:schemeClr val="bg1"/>
                </a:solidFill>
              </a:rPr>
              <a:t>Padurile Romaniei acopera mai mult de 25% din suprafata tarii. Padurile de conifere sunt presarate cu mesteacani si artari in zona joasa. Podisul Transilvaniei este acoperit cu paduri de stejari si fagi. Paduri intinse de stejari pot fi de asemenea gasite in Dobrogea, in Campia de vest si in partea de nord a campiei romane. Aici apar si multe caprioare, vulpi, ursi, rasi, veverite, soimi si bufnite.</a:t>
            </a:r>
            <a:br>
              <a:rPr lang="en-US" sz="3600" dirty="0">
                <a:solidFill>
                  <a:schemeClr val="bg1"/>
                </a:solidFill>
              </a:rPr>
            </a:br>
            <a:endParaRPr lang="en-US" sz="36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74838"/>
            <a:ext cx="8229600" cy="4983162"/>
          </a:xfrm>
        </p:spPr>
        <p:txBody>
          <a:bodyPr>
            <a:normAutofit/>
          </a:bodyPr>
          <a:lstStyle/>
          <a:p>
            <a:r>
              <a:rPr lang="en-US" sz="4800" dirty="0">
                <a:solidFill>
                  <a:schemeClr val="bg1"/>
                </a:solidFill>
              </a:rPr>
              <a:t>Delta Dunarii are o vegetatie speciala cu stufarisuri si mii de specii de pasari vin aici in fiecare 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a:bodyPr>
          <a:lstStyle/>
          <a:p>
            <a:r>
              <a:rPr lang="ro-RO" sz="18400" dirty="0" smtClean="0">
                <a:solidFill>
                  <a:schemeClr val="bg1"/>
                </a:solidFill>
              </a:rPr>
              <a:t>Sfarşit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5715000"/>
          </a:xfrm>
        </p:spPr>
        <p:txBody>
          <a:bodyPr>
            <a:normAutofit/>
          </a:bodyPr>
          <a:lstStyle/>
          <a:p>
            <a:r>
              <a:rPr lang="en-US" sz="3200" dirty="0">
                <a:solidFill>
                  <a:schemeClr val="bg1"/>
                </a:solidFill>
              </a:rPr>
              <a:t>Localizata in jurul paralelei 45 a emisferei nordice si descrisa fie ca o tara balcanica fie ca o tara est europeana, Romania este o tara a diversitatii geografice. Muntii Carpati, acoperiti de paduri dese, formeaza un arc larg in jurul Platoului Transilvaniei - trasatura distinctiva care iese in evidenta pe orice harta a Romaniei. Pe partea exterioara a acestui arc, Platoul Moldovei se intinde in est iar Campia Valahiei in sud.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r>
              <a:rPr lang="en-US" sz="3600" dirty="0">
                <a:solidFill>
                  <a:schemeClr val="bg1"/>
                </a:solidFill>
              </a:rPr>
              <a:t>Tara se intinde pe o suprafata de 237.750 kmp. Apar in aproape egala masura campii, dealuri, podisuri si munti. Vecinii sunt: Republica Moldova si Ucraina, doua foste republici ale acum defunctei Uniuni Sovietice, la est si la nord, Ungaria in nord-vest, Serbia in sud-vest si Bulgaria in sud. Romania are, de asemenea, 242 km de coasta la Marea Neagra in partea de sud-est.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a:solidFill>
            <a:schemeClr val="tx1">
              <a:alpha val="40000"/>
            </a:schemeClr>
          </a:solidFill>
        </p:spPr>
        <p:txBody>
          <a:bodyPr>
            <a:noAutofit/>
          </a:bodyPr>
          <a:lstStyle/>
          <a:p>
            <a:r>
              <a:rPr lang="en-US" sz="3200" dirty="0">
                <a:solidFill>
                  <a:schemeClr val="bg1"/>
                </a:solidFill>
              </a:rPr>
              <a:t>Muntii Carpati, divizati in Orientali, Meridionali si Occidentali au o inaltime medie de aproximativ 900 m. Ei sunt alcatuiti dintr-o mare diversitate geologica de roci sedimentare, metamorfice si vulcanice. Cele mai inalte varfuri sunt Moldoveanu si Negoiu (peste 2000 m) situate in Muntii Fagaras in Carpatii Meridionali. Muntii sunt strabatuti de mai multe rauri: Olt, Mures, Prahova, Bicaz care formeaza vai pitoresti si stramtori precum Turnu Rosu pe valea Oltului si spectaculoasele Chei ale Bicazului in Carpatii Orientali.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a:solidFill>
            <a:schemeClr val="tx1">
              <a:alpha val="35000"/>
            </a:schemeClr>
          </a:solidFill>
        </p:spPr>
        <p:txBody>
          <a:bodyPr>
            <a:normAutofit fontScale="90000"/>
          </a:bodyPr>
          <a:lstStyle/>
          <a:p>
            <a:r>
              <a:rPr lang="en-US" dirty="0">
                <a:solidFill>
                  <a:schemeClr val="bg1"/>
                </a:solidFill>
              </a:rPr>
              <a:t>Adapostite de peretii masivi ai Carpatilor, depresiunile au jucat un rol foarte important in istoria Romaniei. Romanii le-au numit tari (Tara Oasului, Tara Motilor, Tara Maramuresului) chiar daca ele nu au avut niciodata vreo independenta politica, sociala sau administrativa.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DDEBCF">
                <a:alpha val="60000"/>
              </a:srgbClr>
            </a:gs>
            <a:gs pos="50000">
              <a:srgbClr val="9CB86E"/>
            </a:gs>
            <a:gs pos="100000">
              <a:srgbClr val="156B13"/>
            </a:gs>
          </a:gsLst>
          <a:lin ang="14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rmAutofit/>
          </a:bodyPr>
          <a:lstStyle/>
          <a:p>
            <a:r>
              <a:rPr lang="en-US" dirty="0"/>
              <a:t>Subcarpatii realizeaza tranzitia de la Carpati catre campii. Dealurile inalte ofera conditii ideale pentru livezi, vii si fanete. Solul este bogat in carbuni, sare si petrol.</a:t>
            </a:r>
            <a:br>
              <a:rPr lang="en-US" dirty="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a:solidFill>
            <a:schemeClr val="accent3">
              <a:lumMod val="50000"/>
              <a:alpha val="66000"/>
            </a:schemeClr>
          </a:solidFill>
        </p:spPr>
        <p:txBody>
          <a:bodyPr>
            <a:normAutofit fontScale="90000"/>
          </a:bodyPr>
          <a:lstStyle/>
          <a:p>
            <a:r>
              <a:rPr lang="en-US" dirty="0">
                <a:solidFill>
                  <a:schemeClr val="bg1"/>
                </a:solidFill>
              </a:rPr>
              <a:t>Cateva din podisurile romanesti precum cel al Transilvaniei, se afla in centrul arcului Carpatilor, altele, precum podisul Getic, Moldovei sau Dobrogei sunt in afara lui. Ele sunt in general acoperite cu paduri de fagi si stejari si plantate cu vii pe pantele mai line. Pe aceste podisuri se gasesc faimoasele podgorii Cotnari, Odobesti, Tarnave si Murfatlar.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4000" b="-2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p:spPr>
        <p:txBody>
          <a:bodyPr>
            <a:normAutofit fontScale="90000"/>
          </a:bodyPr>
          <a:lstStyle/>
          <a:p>
            <a:r>
              <a:rPr lang="en-US" dirty="0">
                <a:solidFill>
                  <a:schemeClr val="bg1"/>
                </a:solidFill>
              </a:rPr>
              <a:t>Campia Romana este inconjurata de Carpati la nord si la vest, de Dunare la sud si de podisul Dobrogei si raul Prut la est si reprezinta "granarul tarii". In partea estica a acestei campii exista un sol nisipos cu lacuri sarate si Stepa Baraganului iar unele portiuni au fost transformate in sol arabil. Campia de vest este mai redusa ca intindere decat Campia Romana.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4000" b="-4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059362"/>
          </a:xfrm>
        </p:spPr>
        <p:txBody>
          <a:bodyPr>
            <a:normAutofit fontScale="90000"/>
          </a:bodyPr>
          <a:lstStyle/>
          <a:p>
            <a:r>
              <a:rPr lang="en-US" dirty="0">
                <a:solidFill>
                  <a:schemeClr val="bg1"/>
                </a:solidFill>
              </a:rPr>
              <a:t>Acoperind o suprafata de 4340 kmp, Delta Dunarii situata in estul tarii reprezinta un ecosistem unic in Europa. Este o extraordinara rezervatie naturala constand in mlastini, bancuri de nisip si insule de stufaris plutitor traversate de sute de canale de apa.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729</Words>
  <Application>Microsoft Office PowerPoint</Application>
  <PresentationFormat>On-screen Show (4:3)</PresentationFormat>
  <Paragraphs>16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Pădurile Române</vt:lpstr>
      <vt:lpstr>Localizata in jurul paralelei 45 a emisferei nordice si descrisa fie ca o tara balcanica fie ca o tara est europeana, Romania este o tara a diversitatii geografice. Muntii Carpati, acoperiti de paduri dese, formeaza un arc larg in jurul Platoului Transilvaniei - trasatura distinctiva care iese in evidenta pe orice harta a Romaniei. Pe partea exterioara a acestui arc, Platoul Moldovei se intinde in est iar Campia Valahiei in sud.</vt:lpstr>
      <vt:lpstr>Tara se intinde pe o suprafata de 237.750 kmp. Apar in aproape egala masura campii, dealuri, podisuri si munti. Vecinii sunt: Republica Moldova si Ucraina, doua foste republici ale acum defunctei Uniuni Sovietice, la est si la nord, Ungaria in nord-vest, Serbia in sud-vest si Bulgaria in sud. Romania are, de asemenea, 242 km de coasta la Marea Neagra in partea de sud-est.</vt:lpstr>
      <vt:lpstr>Muntii Carpati, divizati in Orientali, Meridionali si Occidentali au o inaltime medie de aproximativ 900 m. Ei sunt alcatuiti dintr-o mare diversitate geologica de roci sedimentare, metamorfice si vulcanice. Cele mai inalte varfuri sunt Moldoveanu si Negoiu (peste 2000 m) situate in Muntii Fagaras in Carpatii Meridionali. Muntii sunt strabatuti de mai multe rauri: Olt, Mures, Prahova, Bicaz care formeaza vai pitoresti si stramtori precum Turnu Rosu pe valea Oltului si spectaculoasele Chei ale Bicazului in Carpatii Orientali.</vt:lpstr>
      <vt:lpstr>Adapostite de peretii masivi ai Carpatilor, depresiunile au jucat un rol foarte important in istoria Romaniei. Romanii le-au numit tari (Tara Oasului, Tara Motilor, Tara Maramuresului) chiar daca ele nu au avut niciodata vreo independenta politica, sociala sau administrativa.</vt:lpstr>
      <vt:lpstr>Subcarpatii realizeaza tranzitia de la Carpati catre campii. Dealurile inalte ofera conditii ideale pentru livezi, vii si fanete. Solul este bogat in carbuni, sare si petrol. </vt:lpstr>
      <vt:lpstr>Cateva din podisurile romanesti precum cel al Transilvaniei, se afla in centrul arcului Carpatilor, altele, precum podisul Getic, Moldovei sau Dobrogei sunt in afara lui. Ele sunt in general acoperite cu paduri de fagi si stejari si plantate cu vii pe pantele mai line. Pe aceste podisuri se gasesc faimoasele podgorii Cotnari, Odobesti, Tarnave si Murfatlar.</vt:lpstr>
      <vt:lpstr>Campia Romana este inconjurata de Carpati la nord si la vest, de Dunare la sud si de podisul Dobrogei si raul Prut la est si reprezinta "granarul tarii". In partea estica a acestei campii exista un sol nisipos cu lacuri sarate si Stepa Baraganului iar unele portiuni au fost transformate in sol arabil. Campia de vest este mai redusa ca intindere decat Campia Romana.</vt:lpstr>
      <vt:lpstr>Acoperind o suprafata de 4340 kmp, Delta Dunarii situata in estul tarii reprezinta un ecosistem unic in Europa. Este o extraordinara rezervatie naturala constand in mlastini, bancuri de nisip si insule de stufaris plutitor traversate de sute de canale de apa.</vt:lpstr>
      <vt:lpstr>Aproape toate raurile mari ale Romaniei se varsa in Dunare care reprezinta cel mai mare rau al tarii si unul dintre cele mai mari din Europa. El formeaza granita naturala cu Serbia, Bulgaria si Ucraina. Este o importanta cale navala pentru navigatie locala si internationala. In 1972, in stramtoarea Portile de Fier, acolo unde Dunarea a sapat un canion ingust in Muntii Carpati pentru a-si croi drum spre Marea Neagra, a fost construita o puternica centrala hidroelectrica.</vt:lpstr>
      <vt:lpstr> Diversitatea considerabila a florei si faunei Romaniei deriva din complexitatea reliefului. Se pot distinge urmatoarele 3 zone de vegetatie: alpina, forestiera si de stepa. </vt:lpstr>
      <vt:lpstr>Zona alpina incepe la aproximativ 1500 m in altitudine si consista in paduri de pini, tufisuri mici si tufe imprastiate in poieni si pajisti muntoase. Fauna este reprezentata aici de vulturul barbos si capra neagra. </vt:lpstr>
      <vt:lpstr>Padurile Romaniei acopera mai mult de 25% din suprafata tarii. Padurile de conifere sunt presarate cu mesteacani si artari in zona joasa. Podisul Transilvaniei este acoperit cu paduri de stejari si fagi. Paduri intinse de stejari pot fi de asemenea gasite in Dobrogea, in Campia de vest si in partea de nord a campiei romane. Aici apar si multe caprioare, vulpi, ursi, rasi, veverite, soimi si bufnite. </vt:lpstr>
      <vt:lpstr>Delta Dunarii are o vegetatie speciala cu stufarisuri si mii de specii de pasari vin aici in fiecare an.</vt:lpstr>
      <vt:lpstr>Sfarşit</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Păduriile Romîne</dc:title>
  <dc:creator>dan barbuta</dc:creator>
  <cp:lastModifiedBy>dan barbuta</cp:lastModifiedBy>
  <cp:revision>4</cp:revision>
  <dcterms:created xsi:type="dcterms:W3CDTF">2011-05-30T09:35:48Z</dcterms:created>
  <dcterms:modified xsi:type="dcterms:W3CDTF">2011-05-30T16:44:41Z</dcterms:modified>
</cp:coreProperties>
</file>